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3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5" autoAdjust="0"/>
    <p:restoredTop sz="94660"/>
  </p:normalViewPr>
  <p:slideViewPr>
    <p:cSldViewPr>
      <p:cViewPr varScale="1">
        <p:scale>
          <a:sx n="69" d="100"/>
          <a:sy n="69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2F8C554-8B10-48D0-AB74-A39E9BBECABF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3F0B41A-2D7E-4D14-A494-5219143C846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17D2-33F7-4D44-BA0F-FB475E271372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4D67-CF79-4D2B-8707-05D14AE40C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027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A8DD-3E3A-4366-B45A-44DA8237986D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D4476-906A-4142-9FA3-02B1C59021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672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C2DA-57D7-41E9-9B8F-A038D974CBD1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27F3C-1191-429F-AFB4-20C025A65E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01C8-58F8-4560-BC0B-3E06DB0C56C1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9623-C53F-40E1-BFD4-8584001AC7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31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7A68-C728-4040-AE17-0975C6F176D9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E86B-D116-4B82-9B89-F3FD088DEB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08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5B3F-F19D-405F-B698-452D6AFFA14A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74D9-E8C2-409B-8F8E-E7D9D71FD3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926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4A03-43E6-4C5B-9F0E-353680BC8A02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6F3F-215B-46E2-84B6-4F70843693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68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65A0-377F-445E-81B3-0AB3D0E6B55C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B611-347F-431F-A553-D52E0E8C65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39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36CB-9B9D-45FB-AA60-09B419DDA1F8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8207-FA19-477C-A9C4-9F9F850612E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407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881F-277D-4935-892F-E918F7C2C792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A337-923B-4CC2-99D2-A7296E2C01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35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F6BA-8DF9-42B9-B2EA-C5CBD68F856B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1765-DE54-4695-884E-FA2FBC1C0A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76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5AA2CB3-786A-4072-9C06-9CFAE24E633D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546134-8C3F-4F04-939B-C72142CFC8C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TplusHN\Downloads\V.A%20&#8211;%20&#272;i%20&#272;&#432;&#7901;ng%20Em%20Nh&#7899;.mp3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CKNXH\&#272;i%20&#273;&#432;&#7901;ng%20em%20nh&#7899;%20beat.mp4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CKNXH\an%20to&#224;n%20giao%20th&#244;ng%20(online-video-cutter.com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vi-VN" altLang="vi-VN" smtClean="0">
              <a:solidFill>
                <a:srgbClr val="898989"/>
              </a:solidFill>
            </a:endParaRPr>
          </a:p>
        </p:txBody>
      </p:sp>
      <p:pic>
        <p:nvPicPr>
          <p:cNvPr id="2052" name="Picture 3" descr="47141d6e_wallcoo.com_toread_img_l211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219200" y="725488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371600" y="12954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Cổ Bi</a:t>
            </a:r>
            <a:endParaRPr lang="en-US" altLang="vi-VN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4038600"/>
            <a:ext cx="487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Bích Hạnh</a:t>
            </a:r>
          </a:p>
          <a:p>
            <a:pPr eaLnBrk="1" hangingPunct="1"/>
            <a:r>
              <a:rPr lang="en-US" altLang="vi-VN" sz="28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lớn A3</a:t>
            </a:r>
          </a:p>
        </p:txBody>
      </p:sp>
      <p:pic>
        <p:nvPicPr>
          <p:cNvPr id="2056" name="Picture 16" descr="pinksparkle6d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88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pinksparkle6d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688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pinksparkle6d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09600"/>
            <a:ext cx="688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1447800" y="2895600"/>
            <a:ext cx="6840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660066"/>
                </a:solidFill>
              </a:rPr>
              <a:t>DẠY TRẺ CÁCH ỨNG XỬ KHI THAM GIA GIAO THÔNG ĐƯỜNG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– Đi Đường Em Nh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tải xuố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6724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3796" name="Đi đường em nhớ beat.mp4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594725" cy="4835525"/>
          </a:xfrm>
        </p:spPr>
      </p:pic>
      <p:pic>
        <p:nvPicPr>
          <p:cNvPr id="12292" name="Content Placeholder 3" descr="4c01058b_4e804e22_7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12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076" name="Picture 4" descr="hình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4100" name="Picture 4" descr="DSC07278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5124" name="Picture 5" descr="tranh-ve-truong-mam-non-cua-be-2-555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6148" name="Picture 5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8196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9220" name="Picture 4" descr="IMG_2757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2772" name="an toàn giao thông (online-video-cutter.com).mp4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47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296&quot;/&gt;&lt;/object&gt;&lt;object type=&quot;3&quot; unique_id=&quot;10007&quot;&gt;&lt;property id=&quot;20148&quot; value=&quot;5&quot;/&gt;&lt;property id=&quot;20300&quot; value=&quot;Slide 4&quot;/&gt;&lt;property id=&quot;20307&quot; value=&quot;297&quot;/&gt;&lt;/object&gt;&lt;object type=&quot;3&quot; unique_id=&quot;10008&quot;&gt;&lt;property id=&quot;20148&quot; value=&quot;5&quot;/&gt;&lt;property id=&quot;20300&quot; value=&quot;Slide 5&quot;/&gt;&lt;property id=&quot;20307&quot; value=&quot;298&quot;/&gt;&lt;/object&gt;&lt;object type=&quot;3&quot; unique_id=&quot;10009&quot;&gt;&lt;property id=&quot;20148&quot; value=&quot;5&quot;/&gt;&lt;property id=&quot;20300&quot; value=&quot;Slide 6&quot;/&gt;&lt;property id=&quot;20307&quot; value=&quot;299&quot;/&gt;&lt;/object&gt;&lt;object type=&quot;3&quot; unique_id=&quot;10010&quot;&gt;&lt;property id=&quot;20148&quot; value=&quot;5&quot;/&gt;&lt;property id=&quot;20300&quot; value=&quot;Slide 7&quot;/&gt;&lt;property id=&quot;20307&quot; value=&quot;300&quot;/&gt;&lt;/object&gt;&lt;object type=&quot;3&quot; unique_id=&quot;10011&quot;&gt;&lt;property id=&quot;20148&quot; value=&quot;5&quot;/&gt;&lt;property id=&quot;20300&quot; value=&quot;Slide 8&quot;/&gt;&lt;property id=&quot;20307&quot; value=&quot;301&quot;/&gt;&lt;/object&gt;&lt;object type=&quot;3&quot; unique_id=&quot;10012&quot;&gt;&lt;property id=&quot;20148&quot; value=&quot;5&quot;/&gt;&lt;property id=&quot;20300&quot; value=&quot;Slide 9&quot;/&gt;&lt;property id=&quot;20307&quot; value=&quot;302&quot;/&gt;&lt;/object&gt;&lt;object type=&quot;3&quot; unique_id=&quot;10013&quot;&gt;&lt;property id=&quot;20148&quot; value=&quot;5&quot;/&gt;&lt;property id=&quot;20300&quot; value=&quot;Slide 10&quot;/&gt;&lt;property id=&quot;20307&quot; value=&quot;304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39</Words>
  <Application>Microsoft Office PowerPoint</Application>
  <PresentationFormat>On-screen Show (4:3)</PresentationFormat>
  <Paragraphs>5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74</cp:revision>
  <dcterms:created xsi:type="dcterms:W3CDTF">2013-06-14T12:24:59Z</dcterms:created>
  <dcterms:modified xsi:type="dcterms:W3CDTF">2021-01-18T08:18:03Z</dcterms:modified>
</cp:coreProperties>
</file>